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529" autoAdjust="0"/>
  </p:normalViewPr>
  <p:slideViewPr>
    <p:cSldViewPr>
      <p:cViewPr>
        <p:scale>
          <a:sx n="80" d="100"/>
          <a:sy n="80" d="100"/>
        </p:scale>
        <p:origin x="-204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394AD66-1AAE-4488-9883-1E2B2871E033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7CB2198-C7BF-4D7F-835A-6397831E5F9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s://fbexternal-a.akamaihd.net/safe_image.php?d=AQCghsNrZZoo1emj&amp;w=158&amp;h=158&amp;url=http%3A%2F%2Fcdn3-www.webecoist.momtastic.com%2Fassets%2Fuploads%2F2011%2F03%2Ftrash-monster-2.jpg&amp;cfs=1&amp;upsca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28600"/>
            <a:ext cx="2057400" cy="2057402"/>
          </a:xfrm>
          <a:prstGeom prst="rect">
            <a:avLst/>
          </a:prstGeom>
          <a:noFill/>
        </p:spPr>
      </p:pic>
      <p:grpSp>
        <p:nvGrpSpPr>
          <p:cNvPr id="22" name="Group 21"/>
          <p:cNvGrpSpPr/>
          <p:nvPr/>
        </p:nvGrpSpPr>
        <p:grpSpPr>
          <a:xfrm>
            <a:off x="0" y="228600"/>
            <a:ext cx="2895600" cy="2057400"/>
            <a:chOff x="1" y="0"/>
            <a:chExt cx="2895600" cy="2057400"/>
          </a:xfrm>
        </p:grpSpPr>
        <p:pic>
          <p:nvPicPr>
            <p:cNvPr id="1030" name="Picture 6" descr="http://cdn2-www.webecoist.momtastic.com/assets/uploads/2011/03/trash-monster-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0"/>
              <a:ext cx="2895600" cy="20574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2514600" y="16764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19400" y="2286000"/>
            <a:ext cx="3214688" cy="2121932"/>
            <a:chOff x="2133600" y="2133600"/>
            <a:chExt cx="3214688" cy="2121932"/>
          </a:xfrm>
        </p:grpSpPr>
        <p:pic>
          <p:nvPicPr>
            <p:cNvPr id="1032" name="Picture 8" descr="Sea turtles get caught in plastic six-pack rings and end up deformed. (they also mistake plastic bags for jellyfish and die from internal blockages) Seals and sea lions starve after being muzzled by six-pack rings. So, CUT THEM UP. I don&amp;#8217;t care if you&amp;#8217;re vegan or not, it only takes a second and isn&amp;#8217;t right for our pollution to harm them. (Taken with instagram)"/>
            <p:cNvPicPr>
              <a:picLocks noChangeAspect="1" noChangeArrowheads="1"/>
            </p:cNvPicPr>
            <p:nvPr/>
          </p:nvPicPr>
          <p:blipFill>
            <a:blip r:embed="rId4" cstate="print"/>
            <a:srcRect b="36000"/>
            <a:stretch>
              <a:fillRect/>
            </a:stretch>
          </p:blipFill>
          <p:spPr bwMode="auto">
            <a:xfrm>
              <a:off x="2133600" y="2133600"/>
              <a:ext cx="3214688" cy="20574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4953000" y="38862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719282" y="1"/>
            <a:ext cx="3424717" cy="2285999"/>
            <a:chOff x="5605124" y="1"/>
            <a:chExt cx="3538876" cy="2362200"/>
          </a:xfrm>
        </p:grpSpPr>
        <p:pic>
          <p:nvPicPr>
            <p:cNvPr id="1038" name="Picture 14" descr="Green Living Image Galler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05124" y="1"/>
              <a:ext cx="3538876" cy="2362200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8831094" y="19050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19800" y="2705209"/>
            <a:ext cx="2819400" cy="4152791"/>
            <a:chOff x="5791200" y="2705209"/>
            <a:chExt cx="2819400" cy="4152791"/>
          </a:xfrm>
        </p:grpSpPr>
        <p:pic>
          <p:nvPicPr>
            <p:cNvPr id="1042" name="Picture 18" descr="http://mediad.publicbroadcasting.net/p/innovationtrail/files/201207/MexicoBay_JimBodenstab_July201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91200" y="2705209"/>
              <a:ext cx="2819400" cy="4152791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8229600" y="64886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5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0" y="4341302"/>
            <a:ext cx="3818106" cy="2516698"/>
            <a:chOff x="0" y="4341302"/>
            <a:chExt cx="3818106" cy="2516698"/>
          </a:xfrm>
        </p:grpSpPr>
        <p:pic>
          <p:nvPicPr>
            <p:cNvPr id="1040" name="Picture 16" descr="http://ecology.com/wp-content/uploads/2011/09/seal-plastic-ring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4341302"/>
              <a:ext cx="3810000" cy="2516698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3505200" y="63246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2">
                      <a:lumMod val="75000"/>
                    </a:schemeClr>
                  </a:solidFill>
                </a:rPr>
                <a:t>4</a:t>
              </a:r>
              <a:endParaRPr lang="en-US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0" y="25146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Juice ITC" pitchFamily="82" charset="0"/>
              </a:rPr>
              <a:t>PLASTIC</a:t>
            </a:r>
            <a:endParaRPr lang="en-US" sz="9600" dirty="0">
              <a:latin typeface="Juice ITC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www.no-sea-and-earth-pollution.org/THE-AIM-IMPACT-WILDLIFE_files/pasted-graphic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52400"/>
            <a:ext cx="5163671" cy="38862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4191000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“During </a:t>
            </a:r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a survey scientists found plastic parts in the stomachs of 97 percent of the studied North Sea fulmars and albatrosses. </a:t>
            </a:r>
            <a:br>
              <a:rPr lang="en-US" sz="2800" b="1" dirty="0">
                <a:latin typeface="Browallia New" pitchFamily="34" charset="-34"/>
                <a:cs typeface="Browallia New" pitchFamily="34" charset="-34"/>
              </a:rPr>
            </a:br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Three out of five </a:t>
            </a:r>
            <a:r>
              <a:rPr lang="en-US" sz="2800" b="1" dirty="0" err="1">
                <a:latin typeface="Browallia New" pitchFamily="34" charset="-34"/>
                <a:cs typeface="Browallia New" pitchFamily="34" charset="-34"/>
              </a:rPr>
              <a:t>Layson</a:t>
            </a:r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 albatross chicks die on one of the Hawaiian Islands within the first six months of life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.</a:t>
            </a:r>
          </a:p>
          <a:p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Although the stomach is filled, and the hunger is satisfied - their main diet consists of plastics and contains no nutrients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.” </a:t>
            </a:r>
            <a:r>
              <a:rPr lang="en-US" sz="1200" b="1" dirty="0" smtClean="0">
                <a:latin typeface="Browallia New" pitchFamily="34" charset="-34"/>
                <a:cs typeface="Browallia New" pitchFamily="34" charset="-34"/>
              </a:rPr>
              <a:t>-</a:t>
            </a:r>
            <a:r>
              <a:rPr lang="en-US" sz="1200" b="1" i="1" dirty="0">
                <a:latin typeface="Browallia New" pitchFamily="34" charset="-34"/>
                <a:cs typeface="Browallia New" pitchFamily="34" charset="-34"/>
              </a:rPr>
              <a:t>ALBATROSS AIM</a:t>
            </a:r>
            <a:endParaRPr lang="en-US" sz="2800" b="1" dirty="0" smtClean="0">
              <a:latin typeface="Browallia New" pitchFamily="34" charset="-34"/>
              <a:cs typeface="Browallia New" pitchFamily="34" charset="-34"/>
            </a:endParaRPr>
          </a:p>
          <a:p>
            <a:endParaRPr lang="en-US" sz="2000" b="1" dirty="0">
              <a:latin typeface="Browallia New" pitchFamily="34" charset="-34"/>
              <a:cs typeface="Browallia New" pitchFamily="34" charset="-34"/>
            </a:endParaRPr>
          </a:p>
          <a:p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9400" y="457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homeharmonizing.com/wp-content/uploads/2013/12/Consumerist-Christmas-Tree-Made-With-3000-Plastic-Bags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09600"/>
            <a:ext cx="8382000" cy="55927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34400" y="5715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4800" y="228600"/>
            <a:ext cx="4038600" cy="3028950"/>
            <a:chOff x="304800" y="3505200"/>
            <a:chExt cx="4038600" cy="3028950"/>
          </a:xfrm>
        </p:grpSpPr>
        <p:pic>
          <p:nvPicPr>
            <p:cNvPr id="64518" name="Picture 6" descr="http://offices.ext.vt.edu/hanover/programs/anr/compost_bin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3505200"/>
              <a:ext cx="4038600" cy="302895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3733800" y="60198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8</a:t>
              </a:r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4800" y="3581400"/>
            <a:ext cx="4062034" cy="3048000"/>
            <a:chOff x="304800" y="228600"/>
            <a:chExt cx="4062034" cy="3048000"/>
          </a:xfrm>
        </p:grpSpPr>
        <p:pic>
          <p:nvPicPr>
            <p:cNvPr id="64514" name="Picture 2" descr="http://perennialgardener.files.wordpress.com/2010/12/compost-bins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228600"/>
              <a:ext cx="4062034" cy="3048000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3810000" y="274320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72000" y="1905000"/>
            <a:ext cx="4344662" cy="3276600"/>
            <a:chOff x="4572000" y="1905000"/>
            <a:chExt cx="4344662" cy="3276600"/>
          </a:xfrm>
        </p:grpSpPr>
        <p:pic>
          <p:nvPicPr>
            <p:cNvPr id="64516" name="Picture 4" descr="http://www.thepeaceseekers.org/uploads/2/6/7/8/26783064/8786934_or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1905000"/>
              <a:ext cx="4344662" cy="32766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8534400" y="480060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9</a:t>
              </a:r>
              <a:endParaRPr lang="en-US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246</TotalTime>
  <Words>34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Technic</vt:lpstr>
      <vt:lpstr>Slide 1</vt:lpstr>
      <vt:lpstr>Slide 2</vt:lpstr>
      <vt:lpstr>Slide 3</vt:lpstr>
      <vt:lpstr>Slide 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Lizzy</dc:creator>
  <cp:lastModifiedBy>Lizzy</cp:lastModifiedBy>
  <cp:revision>26</cp:revision>
  <dcterms:created xsi:type="dcterms:W3CDTF">2014-09-11T23:05:16Z</dcterms:created>
  <dcterms:modified xsi:type="dcterms:W3CDTF">2014-09-12T03:11:36Z</dcterms:modified>
</cp:coreProperties>
</file>